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80" r:id="rId8"/>
    <p:sldId id="278" r:id="rId9"/>
    <p:sldId id="261" r:id="rId10"/>
    <p:sldId id="262" r:id="rId11"/>
    <p:sldId id="266" r:id="rId12"/>
    <p:sldId id="267" r:id="rId13"/>
    <p:sldId id="27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5" r:id="rId23"/>
    <p:sldId id="263" r:id="rId24"/>
    <p:sldId id="264" r:id="rId25"/>
    <p:sldId id="26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6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AFA63-9451-4259-8ED6-6B735EF96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>
                    <a:lumMod val="20000"/>
                    <a:lumOff val="80000"/>
                  </a:schemeClr>
                </a:solidFill>
                <a:latin typeface="Walbaum Display SemiBold" panose="02070703090703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37F9D1-C44D-442A-9BDC-E334F0AA6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500">
                <a:solidFill>
                  <a:schemeClr val="accent5">
                    <a:lumMod val="20000"/>
                    <a:lumOff val="80000"/>
                  </a:schemeClr>
                </a:solidFill>
                <a:latin typeface="Walbaum Display" panose="020B060402020202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38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73B1C-020B-42CB-AEDE-B6A4642B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3F1AF-EFEB-4006-B85E-4CF55706D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3C67C-9D2B-4F72-A716-1A8467C35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6C4D4-8CFA-4294-8487-A30E412B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8026E-F946-4BB7-8462-C50DCDBAE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0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749359-E091-4816-AC96-11B055459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15EF1E-787E-4908-AD1C-1782ACB81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F0AF7-BA82-49FA-8299-6EFB0050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2CB07-253D-4B74-9917-661F7783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C232C-9FF2-4B2F-9BE1-A70989A3B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DA885-6EC2-4342-8785-F6178116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229" y="292553"/>
            <a:ext cx="9125857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20000"/>
                    <a:lumOff val="80000"/>
                  </a:schemeClr>
                </a:solidFill>
                <a:latin typeface="Walbaum Display SemiBold" panose="02070703090703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2B1A8-F842-461D-BFE1-CF2179DA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228" y="1825625"/>
            <a:ext cx="9125857" cy="4052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20000"/>
                    <a:lumOff val="80000"/>
                  </a:schemeClr>
                </a:solidFill>
                <a:latin typeface="Walbaum Display" panose="02070503090703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210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4716-F2DE-493A-8B18-05DD683AA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E3504-9EC4-44D5-9BEE-25093CB0A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199C0-019A-4571-8584-43EE1526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192FF-7C84-4702-84D1-CA44A448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7C559-9F34-42BF-B069-265F8BE0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0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8C40D-D074-45CC-A8AA-B19002B33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0" y="365125"/>
            <a:ext cx="8882743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20000"/>
                    <a:lumOff val="80000"/>
                  </a:schemeClr>
                </a:solidFill>
                <a:latin typeface="Walbaum Display SemiBold" panose="02070703090703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63E73-BBBE-49F8-9ABC-26BA939F9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5600" y="1825625"/>
            <a:ext cx="4394200" cy="40671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20000"/>
                    <a:lumOff val="80000"/>
                  </a:schemeClr>
                </a:solidFill>
                <a:latin typeface="Walbaum Display" panose="02070503090703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80C3C-A2B8-4200-8F74-6CB6BA833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336143" cy="40671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20000"/>
                    <a:lumOff val="80000"/>
                  </a:schemeClr>
                </a:solidFill>
                <a:latin typeface="Walbaum Display" panose="02070503090703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17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6AD14-C41F-40EA-99AE-468BAE99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35B42-0B50-40D9-AAF2-DF8A2A5A3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7C05B-ECF9-420F-805A-2626532B8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08280-4FC0-4DA6-BCD3-37BDA47DD7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23935-7079-4E23-9347-A0F03688B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F7B2D1-9926-4FF5-AB47-62A00C66B0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D42AC-12DE-4BAB-B671-9E9EDF6F0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EEA2A1-6788-4E69-AE6E-D55FE2B4E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02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62B2-ABB6-404F-B0BC-98DB2069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CA721A-9570-4493-A906-FDA0C3D729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EBB18F-5699-4E69-B296-FFF224A4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328853-941A-42DC-B6DD-589DFDB1B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35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B2DD03-609D-40C9-B461-15657EF2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2A184A-F963-4AA1-B814-F5A9FB277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CAFBC-06B1-49FA-A58E-0144783C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19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7BDE-A115-4F98-9190-5B55266B5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E6759-3E6A-43D6-ACD5-3E38CCCA4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53A04-B3C5-49C5-872D-67B865029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1C49D-7473-4151-A3D9-21332B0C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1AB51-C71D-4B42-8257-B260A62C6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E1636-7E2C-4D6B-A509-C5F9380F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80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7024-339A-4164-8009-75BEA65EB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DF8FFA-1B45-4BCD-B445-332BBE7A9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D4FDF-B43A-493B-9081-EB7ACBCA6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12BD0-B049-49D1-A0D5-357EC944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438C98-EF26-4277-9A1B-B8D95ABFE29C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8FD7F-83CC-4C79-9875-08A25E09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39045" y="6298911"/>
            <a:ext cx="351390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F79243-5B9E-463E-AA9E-BDE3539F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CFF55B0-FFD3-4CA0-A347-1145F78381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35e30966-19e4-4d90-9730-a21ec9462c26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caahorse">
            <a:extLst>
              <a:ext uri="{FF2B5EF4-FFF2-40B4-BE49-F238E27FC236}">
                <a16:creationId xmlns:a16="http://schemas.microsoft.com/office/drawing/2014/main" id="{46A78273-85E6-4258-9BCC-AB5D86C188EE}"/>
              </a:ext>
            </a:extLst>
          </p:cNvPr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16" y="225425"/>
            <a:ext cx="1190625" cy="17335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A94C73B-7D04-4050-8834-D2BDF2B28CE5}"/>
              </a:ext>
            </a:extLst>
          </p:cNvPr>
          <p:cNvSpPr/>
          <p:nvPr userDrawn="1"/>
        </p:nvSpPr>
        <p:spPr>
          <a:xfrm>
            <a:off x="7489372" y="5987597"/>
            <a:ext cx="4383314" cy="543832"/>
          </a:xfrm>
          <a:prstGeom prst="rect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chemeClr val="accent1">
                    <a:lumMod val="75000"/>
                  </a:schemeClr>
                </a:solidFill>
                <a:latin typeface="Walbaum Display SemiBold" panose="02070703090703020303" pitchFamily="18" charset="0"/>
              </a:rPr>
              <a:t>Kent County Athletic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750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B3A4-44E0-4E27-982D-E3B807853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2023 KCAA AGM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5E1D7D-F229-4494-9B47-517786687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Welcome to you; in your home or at Dartford Club House</a:t>
            </a:r>
          </a:p>
        </p:txBody>
      </p:sp>
    </p:spTree>
    <p:extLst>
      <p:ext uri="{BB962C8B-B14F-4D97-AF65-F5344CB8AC3E}">
        <p14:creationId xmlns:p14="http://schemas.microsoft.com/office/powerpoint/2010/main" val="527387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1BE05-0EA8-4075-92C0-856642E3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Election of the Committee secretaries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6FE0B-2B01-4A3F-980D-706FB3CF8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Coaching and development: Stella Bandu</a:t>
            </a:r>
          </a:p>
          <a:p>
            <a:r>
              <a:rPr lang="en-GB" sz="2000" dirty="0"/>
              <a:t>Cross-Country: John Harley</a:t>
            </a:r>
          </a:p>
          <a:p>
            <a:r>
              <a:rPr lang="en-GB" sz="2000" dirty="0"/>
              <a:t>Fell Running:  Ian Marshall </a:t>
            </a:r>
          </a:p>
          <a:p>
            <a:r>
              <a:rPr lang="en-GB" sz="2000" dirty="0"/>
              <a:t>Medals and Trophies: Diane Capon</a:t>
            </a:r>
          </a:p>
          <a:p>
            <a:r>
              <a:rPr lang="en-GB" sz="2000" dirty="0"/>
              <a:t>Officials: Gill Freeman / Sian Thomas</a:t>
            </a:r>
          </a:p>
          <a:p>
            <a:r>
              <a:rPr lang="en-GB" sz="2000" dirty="0"/>
              <a:t>Road Running: Dave Behagg</a:t>
            </a:r>
          </a:p>
          <a:p>
            <a:r>
              <a:rPr lang="en-GB" sz="2000" dirty="0"/>
              <a:t>Sportshall: Jan Duffin </a:t>
            </a:r>
          </a:p>
          <a:p>
            <a:r>
              <a:rPr lang="en-GB" sz="2000" dirty="0"/>
              <a:t>Team selection and management: Darrell Smith </a:t>
            </a:r>
          </a:p>
          <a:p>
            <a:r>
              <a:rPr lang="en-GB" sz="2000" dirty="0"/>
              <a:t>Track and field: Chris Head-Rapson &amp; Sian Thomas</a:t>
            </a:r>
          </a:p>
          <a:p>
            <a:r>
              <a:rPr lang="en-GB" sz="2000" dirty="0"/>
              <a:t>Walking: Noel Carmody</a:t>
            </a:r>
          </a:p>
        </p:txBody>
      </p:sp>
    </p:spTree>
    <p:extLst>
      <p:ext uri="{BB962C8B-B14F-4D97-AF65-F5344CB8AC3E}">
        <p14:creationId xmlns:p14="http://schemas.microsoft.com/office/powerpoint/2010/main" val="914941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77028-AFEE-4D4D-90B6-88BCC2A91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Coaching and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BC4ED-A194-410B-A53B-C04CA1F1D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Stella Bandu</a:t>
            </a:r>
          </a:p>
          <a:p>
            <a:endParaRPr lang="en-GB" dirty="0"/>
          </a:p>
          <a:p>
            <a:r>
              <a:rPr lang="en-GB" dirty="0"/>
              <a:t>Promotion of coaching opportunities and funding are regularly promoted on Facebook. </a:t>
            </a:r>
          </a:p>
        </p:txBody>
      </p:sp>
    </p:spTree>
    <p:extLst>
      <p:ext uri="{BB962C8B-B14F-4D97-AF65-F5344CB8AC3E}">
        <p14:creationId xmlns:p14="http://schemas.microsoft.com/office/powerpoint/2010/main" val="171871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8AE67-13D2-457B-98D8-D4242CD6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Cross-Country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3C065-41D8-4266-941C-400A4F4F5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John Harley</a:t>
            </a:r>
          </a:p>
          <a:p>
            <a:endParaRPr lang="en-GB" dirty="0"/>
          </a:p>
          <a:p>
            <a:r>
              <a:rPr lang="en-GB" dirty="0"/>
              <a:t>In 2022-2023 was another great season with Championship at Brands Hatch.</a:t>
            </a:r>
          </a:p>
          <a:p>
            <a:r>
              <a:rPr lang="en-GB" dirty="0"/>
              <a:t>2023-2024 events are off to a great start, but short of officials. </a:t>
            </a:r>
          </a:p>
        </p:txBody>
      </p:sp>
    </p:spTree>
    <p:extLst>
      <p:ext uri="{BB962C8B-B14F-4D97-AF65-F5344CB8AC3E}">
        <p14:creationId xmlns:p14="http://schemas.microsoft.com/office/powerpoint/2010/main" val="3149717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28B2-F880-8C66-037E-D53BD7CC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Cross-Country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FF12C-92E9-5487-756D-5F028FDDD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most supported event is the league competition organised by Paul Hills</a:t>
            </a:r>
          </a:p>
          <a:p>
            <a:endParaRPr lang="en-GB" dirty="0"/>
          </a:p>
          <a:p>
            <a:r>
              <a:rPr lang="en-GB" dirty="0"/>
              <a:t>Some people question why the same courses are used. Thankfully it is because of the clubs which offer to host and have access to car parking and a course.</a:t>
            </a:r>
          </a:p>
          <a:p>
            <a:endParaRPr lang="en-GB" dirty="0"/>
          </a:p>
          <a:p>
            <a:r>
              <a:rPr lang="en-GB" dirty="0"/>
              <a:t>Other offers always welcome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516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7495-192C-43FA-BCD7-B6E28F06F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Fell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2D294-BB57-48E4-B9E3-A4AB596A6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Unfortunately </a:t>
            </a:r>
            <a:r>
              <a:rPr lang="en-GB" sz="2800" dirty="0"/>
              <a:t>Ian Marshall </a:t>
            </a:r>
            <a:r>
              <a:rPr lang="en-GB" dirty="0"/>
              <a:t>has been unwell, so has not been able to organise anything. </a:t>
            </a:r>
          </a:p>
        </p:txBody>
      </p:sp>
    </p:spTree>
    <p:extLst>
      <p:ext uri="{BB962C8B-B14F-4D97-AF65-F5344CB8AC3E}">
        <p14:creationId xmlns:p14="http://schemas.microsoft.com/office/powerpoint/2010/main" val="4154114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78156-F8DC-4A53-AB71-68F6302A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Medals and Trophies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46765-43BB-483E-8F4B-D1A4C4C61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Diane Capon</a:t>
            </a:r>
          </a:p>
          <a:p>
            <a:endParaRPr lang="en-GB" dirty="0"/>
          </a:p>
          <a:p>
            <a:r>
              <a:rPr lang="en-GB" dirty="0"/>
              <a:t>It was great to be back with Medals &amp; Trophies being awarded once again. </a:t>
            </a:r>
          </a:p>
          <a:p>
            <a:r>
              <a:rPr lang="en-GB" dirty="0"/>
              <a:t>I hope you like the new medal ribbons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49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1305F-EF0B-4BFB-A469-3AAFD335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Officials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22D7C-6807-465D-A189-04040DA37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Gill Freeman </a:t>
            </a:r>
          </a:p>
          <a:p>
            <a:endParaRPr lang="en-GB" dirty="0"/>
          </a:p>
          <a:p>
            <a:r>
              <a:rPr lang="en-GB" dirty="0"/>
              <a:t>Gill Freeman (T&amp;F)</a:t>
            </a:r>
          </a:p>
          <a:p>
            <a:r>
              <a:rPr lang="en-GB" dirty="0"/>
              <a:t>Sian Thomas (T&amp;F Competitions recruitment)</a:t>
            </a:r>
          </a:p>
          <a:p>
            <a:r>
              <a:rPr lang="en-GB" dirty="0"/>
              <a:t>Vacant (Endurance)</a:t>
            </a:r>
          </a:p>
          <a:p>
            <a:endParaRPr lang="en-GB" dirty="0"/>
          </a:p>
          <a:p>
            <a:r>
              <a:rPr lang="en-GB" dirty="0"/>
              <a:t>Thanks to Ken Burkett who found it necessary to stand down on Endurance due to work commitments</a:t>
            </a:r>
          </a:p>
        </p:txBody>
      </p:sp>
    </p:spTree>
    <p:extLst>
      <p:ext uri="{BB962C8B-B14F-4D97-AF65-F5344CB8AC3E}">
        <p14:creationId xmlns:p14="http://schemas.microsoft.com/office/powerpoint/2010/main" val="4030011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7981-CD87-4991-8798-016A95491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Road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A32FA-2BE3-4FC8-94EF-CB4CBC2FD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Dave Behagg</a:t>
            </a:r>
          </a:p>
          <a:p>
            <a:endParaRPr lang="en-GB" dirty="0"/>
          </a:p>
          <a:p>
            <a:r>
              <a:rPr lang="en-GB" dirty="0"/>
              <a:t>A few events have been attended</a:t>
            </a:r>
          </a:p>
        </p:txBody>
      </p:sp>
    </p:spTree>
    <p:extLst>
      <p:ext uri="{BB962C8B-B14F-4D97-AF65-F5344CB8AC3E}">
        <p14:creationId xmlns:p14="http://schemas.microsoft.com/office/powerpoint/2010/main" val="3633569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F160-E7F6-47A0-B367-6C441CAF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Sportshall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8C68B-C103-40BB-B3A9-BECCF66F0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Jan Duffin</a:t>
            </a:r>
          </a:p>
          <a:p>
            <a:endParaRPr lang="en-GB" dirty="0"/>
          </a:p>
          <a:p>
            <a:r>
              <a:rPr lang="en-GB" sz="2400" dirty="0"/>
              <a:t>We now have a partnership with the Stour Centre Ashford, where equipment is stored and all our competitions take place</a:t>
            </a:r>
          </a:p>
          <a:p>
            <a:endParaRPr lang="en-GB" sz="2400" dirty="0"/>
          </a:p>
          <a:p>
            <a:r>
              <a:rPr lang="en-GB" sz="2400" dirty="0"/>
              <a:t>The Sportshall League has been refreshed by Peter &amp; Claire Le Rossignol, Amanda Edgley &amp; Chris Hogwood and has proved attractive to athletes but exhausting to officials – as always more volunteers welcome. </a:t>
            </a:r>
          </a:p>
        </p:txBody>
      </p:sp>
    </p:spTree>
    <p:extLst>
      <p:ext uri="{BB962C8B-B14F-4D97-AF65-F5344CB8AC3E}">
        <p14:creationId xmlns:p14="http://schemas.microsoft.com/office/powerpoint/2010/main" val="3626202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2F115-BB7D-4FF1-AA57-E1D2FF54A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Team Selection and </a:t>
            </a:r>
            <a:r>
              <a:rPr lang="en-GB" err="1"/>
              <a:t>Mangement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48FC-77DD-4420-8CAC-4278B26D6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Darrell Smith </a:t>
            </a:r>
          </a:p>
          <a:p>
            <a:endParaRPr lang="en-GB" dirty="0"/>
          </a:p>
          <a:p>
            <a:r>
              <a:rPr lang="en-GB" dirty="0"/>
              <a:t>Darrell Smith leads a team which look after our County Teams with the support of a pool of “volunteers” to look after particular events.</a:t>
            </a:r>
          </a:p>
          <a:p>
            <a:r>
              <a:rPr lang="en-GB" dirty="0"/>
              <a:t>Kent being a big county sends both an A &amp; B team to most competitions, which can produce unexpected wins by B team athletes. </a:t>
            </a:r>
          </a:p>
        </p:txBody>
      </p:sp>
    </p:spTree>
    <p:extLst>
      <p:ext uri="{BB962C8B-B14F-4D97-AF65-F5344CB8AC3E}">
        <p14:creationId xmlns:p14="http://schemas.microsoft.com/office/powerpoint/2010/main" val="179482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1ABB4-820B-4449-89F5-B0BC78B11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Apologies for absence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E04C0-FCD1-4D4B-A17F-5798FD97B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617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41BF-1F76-472B-BF5A-4516C7D2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Track and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7D76A-3AD8-4957-BE3A-0DD30186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Chris Head-Rapson &amp; Sian Thomas</a:t>
            </a:r>
          </a:p>
          <a:p>
            <a:endParaRPr lang="en-GB" dirty="0"/>
          </a:p>
          <a:p>
            <a:r>
              <a:rPr lang="en-GB" dirty="0"/>
              <a:t>A vital part of the year is the League competition run by Anoushka Johnson</a:t>
            </a:r>
          </a:p>
          <a:p>
            <a:endParaRPr lang="en-GB" dirty="0"/>
          </a:p>
          <a:p>
            <a:r>
              <a:rPr lang="en-GB" dirty="0"/>
              <a:t>Planning for the 2024 season has started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053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F2504-49B8-30B4-4B1E-90D7DEE3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Track and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6E3C6-066D-4837-94E5-6D75ADF23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5 County Championships were:</a:t>
            </a:r>
          </a:p>
          <a:p>
            <a:r>
              <a:rPr lang="en-GB" dirty="0"/>
              <a:t>Tri-counties at Lee Valley</a:t>
            </a:r>
          </a:p>
          <a:p>
            <a:r>
              <a:rPr lang="en-GB" dirty="0"/>
              <a:t>U15 and above at Norman Park</a:t>
            </a:r>
          </a:p>
          <a:p>
            <a:r>
              <a:rPr lang="en-GB" dirty="0"/>
              <a:t>U13 Combined Events within the Tonbridge Open</a:t>
            </a:r>
          </a:p>
          <a:p>
            <a:r>
              <a:rPr lang="en-GB" dirty="0"/>
              <a:t>Relays at JRS Ashford</a:t>
            </a:r>
          </a:p>
          <a:p>
            <a:r>
              <a:rPr lang="en-GB" dirty="0"/>
              <a:t>U13, Masters &amp; Combined Events at Medway Park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258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577F9-399A-484B-BA4B-178365EB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Walking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19828-DB6F-4635-BD10-FA8A3A417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Noel Carmody </a:t>
            </a:r>
          </a:p>
          <a:p>
            <a:endParaRPr lang="en-GB" dirty="0"/>
          </a:p>
          <a:p>
            <a:r>
              <a:rPr lang="en-GB" dirty="0"/>
              <a:t>When needed walks judges appear &amp; disappear as quickly when required around county meetings.</a:t>
            </a:r>
          </a:p>
          <a:p>
            <a:r>
              <a:rPr lang="en-GB" dirty="0"/>
              <a:t>The KYAL is the only league in the country which has walks, but equally Kent has more young walkers at a national level in the country. </a:t>
            </a:r>
          </a:p>
        </p:txBody>
      </p:sp>
    </p:spTree>
    <p:extLst>
      <p:ext uri="{BB962C8B-B14F-4D97-AF65-F5344CB8AC3E}">
        <p14:creationId xmlns:p14="http://schemas.microsoft.com/office/powerpoint/2010/main" val="3227672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4A39-8ACF-4B2A-87B4-F885FBE00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Election to Executive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36803-E4D4-465C-A1E6-27640255A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Claire Capon</a:t>
            </a:r>
          </a:p>
          <a:p>
            <a:r>
              <a:rPr lang="en-GB" dirty="0"/>
              <a:t>Gary Capon</a:t>
            </a:r>
          </a:p>
          <a:p>
            <a:r>
              <a:rPr lang="en-GB" dirty="0"/>
              <a:t>David Cordell</a:t>
            </a:r>
          </a:p>
          <a:p>
            <a:r>
              <a:rPr lang="en-GB" dirty="0"/>
              <a:t>Tony Durey</a:t>
            </a:r>
          </a:p>
          <a:p>
            <a:r>
              <a:rPr lang="en-GB" dirty="0"/>
              <a:t>Anoushka Johnson</a:t>
            </a:r>
          </a:p>
          <a:p>
            <a:r>
              <a:rPr lang="en-GB" dirty="0"/>
              <a:t>Julie Roe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All nominated by the Officers</a:t>
            </a:r>
          </a:p>
        </p:txBody>
      </p:sp>
    </p:spTree>
    <p:extLst>
      <p:ext uri="{BB962C8B-B14F-4D97-AF65-F5344CB8AC3E}">
        <p14:creationId xmlns:p14="http://schemas.microsoft.com/office/powerpoint/2010/main" val="1801969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28A8A-5E08-4DB2-8D33-4E00E66B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B674D-D10E-48E4-94EF-936F15578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secretary has not been notified of any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25002493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4F9860-5E39-4E4D-ADDB-D345792C9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Next KCAA AGM</a:t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D075EBD-36AC-4BD7-8625-C256FCFBB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Monday 25th November 2024 (tbc)</a:t>
            </a:r>
          </a:p>
        </p:txBody>
      </p:sp>
    </p:spTree>
    <p:extLst>
      <p:ext uri="{BB962C8B-B14F-4D97-AF65-F5344CB8AC3E}">
        <p14:creationId xmlns:p14="http://schemas.microsoft.com/office/powerpoint/2010/main" val="267573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97A13-52B0-4013-9FF0-735CC37E1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0D6A1-AEFF-4732-BB94-6394652FD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Approval of the minutes</a:t>
            </a:r>
          </a:p>
          <a:p>
            <a:endParaRPr lang="en-GB" dirty="0"/>
          </a:p>
          <a:p>
            <a:r>
              <a:rPr lang="en-GB" dirty="0"/>
              <a:t>Matters arising</a:t>
            </a:r>
          </a:p>
          <a:p>
            <a:r>
              <a:rPr lang="en-GB" dirty="0"/>
              <a:t>Deceased: </a:t>
            </a:r>
          </a:p>
          <a:p>
            <a:r>
              <a:rPr lang="en-GB" dirty="0"/>
              <a:t>                 Ron Hale (Past President &amp; Chair)</a:t>
            </a:r>
          </a:p>
          <a:p>
            <a:r>
              <a:rPr lang="en-GB" dirty="0"/>
              <a:t>                 David &amp; Vicky Maynard (Past President &amp; 		        Chair/Helper)</a:t>
            </a:r>
          </a:p>
          <a:p>
            <a:pPr marL="0" indent="0">
              <a:buNone/>
            </a:pPr>
            <a:r>
              <a:rPr lang="en-GB" dirty="0"/>
              <a:t>                    John Moules (Official)</a:t>
            </a:r>
          </a:p>
        </p:txBody>
      </p:sp>
    </p:spTree>
    <p:extLst>
      <p:ext uri="{BB962C8B-B14F-4D97-AF65-F5344CB8AC3E}">
        <p14:creationId xmlns:p14="http://schemas.microsoft.com/office/powerpoint/2010/main" val="133795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A9026-04BA-4E5D-B421-DB0882FE9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Update from Executive committee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B6A569C-8F13-4FE9-B679-B85CEF7F45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2022 - 2023</a:t>
            </a:r>
          </a:p>
        </p:txBody>
      </p:sp>
    </p:spTree>
    <p:extLst>
      <p:ext uri="{BB962C8B-B14F-4D97-AF65-F5344CB8AC3E}">
        <p14:creationId xmlns:p14="http://schemas.microsoft.com/office/powerpoint/2010/main" val="269749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2E03-F3C8-4646-BB32-3C77D625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D42BB-A500-4376-9057-65184A9C7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Receipt and approval of the financial statement</a:t>
            </a:r>
          </a:p>
          <a:p>
            <a:r>
              <a:rPr lang="en-GB" dirty="0"/>
              <a:t>                   		</a:t>
            </a:r>
            <a:r>
              <a:rPr lang="en-GB" u="sng" dirty="0"/>
              <a:t>2022/3</a:t>
            </a:r>
            <a:r>
              <a:rPr lang="en-GB" dirty="0"/>
              <a:t>			</a:t>
            </a:r>
            <a:r>
              <a:rPr lang="en-GB" u="sng" dirty="0"/>
              <a:t>2021/2</a:t>
            </a:r>
          </a:p>
          <a:p>
            <a:r>
              <a:rPr lang="en-GB" dirty="0"/>
              <a:t>Income		£6,247			£4.582</a:t>
            </a:r>
          </a:p>
          <a:p>
            <a:r>
              <a:rPr lang="en-GB" dirty="0"/>
              <a:t>Expenditure 	(£3,410)		         (£9,980)		</a:t>
            </a:r>
          </a:p>
          <a:p>
            <a:r>
              <a:rPr lang="en-GB" dirty="0"/>
              <a:t>Surplus/Deficit  £2,837		          (£5,398)</a:t>
            </a:r>
          </a:p>
          <a:p>
            <a:endParaRPr lang="en-GB" dirty="0"/>
          </a:p>
          <a:p>
            <a:r>
              <a:rPr lang="en-GB" dirty="0"/>
              <a:t>In 2021/2 - 2 years worth of medals were purchased</a:t>
            </a:r>
          </a:p>
        </p:txBody>
      </p:sp>
    </p:spTree>
    <p:extLst>
      <p:ext uri="{BB962C8B-B14F-4D97-AF65-F5344CB8AC3E}">
        <p14:creationId xmlns:p14="http://schemas.microsoft.com/office/powerpoint/2010/main" val="356530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F7DF-CB03-0CFD-3ADF-22F5B505A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A133A-4846-D674-C56B-F7F2840BC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                  Income 		Expenditure 	</a:t>
            </a:r>
          </a:p>
          <a:p>
            <a:endParaRPr lang="en-GB" dirty="0"/>
          </a:p>
          <a:p>
            <a:r>
              <a:rPr lang="en-GB" dirty="0"/>
              <a:t>XC		£22,066		(£18,331)</a:t>
            </a:r>
          </a:p>
          <a:p>
            <a:r>
              <a:rPr lang="en-GB" dirty="0"/>
              <a:t>Rd R				    (£675)</a:t>
            </a:r>
          </a:p>
          <a:p>
            <a:r>
              <a:rPr lang="en-GB" dirty="0"/>
              <a:t>SH		£5,446		(£5,967)</a:t>
            </a:r>
          </a:p>
          <a:p>
            <a:r>
              <a:rPr lang="en-GB" dirty="0"/>
              <a:t>T&amp;F	£33,582		(£31,371)</a:t>
            </a:r>
          </a:p>
        </p:txBody>
      </p:sp>
    </p:spTree>
    <p:extLst>
      <p:ext uri="{BB962C8B-B14F-4D97-AF65-F5344CB8AC3E}">
        <p14:creationId xmlns:p14="http://schemas.microsoft.com/office/powerpoint/2010/main" val="2570594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6E2B0-D5DB-21F4-06F8-950F82CA6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4C83-A147-3E6C-8725-8B23D1980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			 Year End Balances	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 Current a/c			£1,376		</a:t>
            </a:r>
          </a:p>
          <a:p>
            <a:pPr marL="0" indent="0">
              <a:buNone/>
            </a:pPr>
            <a:r>
              <a:rPr lang="en-GB" dirty="0"/>
              <a:t>  Deposit a/c			£19,991</a:t>
            </a:r>
          </a:p>
          <a:p>
            <a:pPr marL="0" indent="0">
              <a:buNone/>
            </a:pPr>
            <a:r>
              <a:rPr lang="en-GB" dirty="0"/>
              <a:t>  YAL a/c				</a:t>
            </a:r>
            <a:r>
              <a:rPr lang="en-GB" u="sng" dirty="0"/>
              <a:t>£2,665</a:t>
            </a:r>
          </a:p>
          <a:p>
            <a:pPr marL="0" indent="0">
              <a:buNone/>
            </a:pPr>
            <a:r>
              <a:rPr lang="en-GB" dirty="0"/>
              <a:t>Total Funds				</a:t>
            </a:r>
            <a:r>
              <a:rPr lang="en-GB" u="sng" dirty="0"/>
              <a:t>£24,032</a:t>
            </a: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98068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AF01-6942-ACB8-073D-D5BEEE594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3471C-7D16-F659-072C-EB8DA859A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Copies of the full accounts can be obtained by emailing Mick@kcaa.org.uk</a:t>
            </a:r>
          </a:p>
          <a:p>
            <a:endParaRPr lang="en-GB" dirty="0"/>
          </a:p>
          <a:p>
            <a:r>
              <a:rPr lang="en-GB" dirty="0"/>
              <a:t>Election of independent financial examiner </a:t>
            </a:r>
          </a:p>
          <a:p>
            <a:r>
              <a:rPr lang="en-GB" dirty="0"/>
              <a:t>(Peter Lenton is the current Independent Examiner)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57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F6EA5-90CF-4207-8149-C04229A8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Election of the President &amp; Officers of the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A1A95-992D-443F-A194-19D986F69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endParaRPr lang="en-GB" dirty="0"/>
          </a:p>
          <a:p>
            <a:r>
              <a:rPr lang="en-GB" dirty="0"/>
              <a:t>President Andrew Scoones</a:t>
            </a:r>
          </a:p>
          <a:p>
            <a:r>
              <a:rPr lang="en-GB" dirty="0"/>
              <a:t>Chairman: David Ralph</a:t>
            </a:r>
          </a:p>
          <a:p>
            <a:r>
              <a:rPr lang="en-GB" dirty="0">
                <a:latin typeface="Walbaum Display"/>
              </a:rPr>
              <a:t>Secretary: </a:t>
            </a:r>
            <a:r>
              <a:rPr lang="en-GB" dirty="0" err="1">
                <a:latin typeface="Walbaum Display"/>
              </a:rPr>
              <a:t>Siân</a:t>
            </a:r>
            <a:r>
              <a:rPr lang="en-GB" dirty="0">
                <a:latin typeface="Walbaum Display"/>
              </a:rPr>
              <a:t> Thomas</a:t>
            </a:r>
          </a:p>
          <a:p>
            <a:r>
              <a:rPr lang="en-GB" dirty="0"/>
              <a:t>Treasurer: Mick Paul</a:t>
            </a:r>
          </a:p>
        </p:txBody>
      </p:sp>
    </p:spTree>
    <p:extLst>
      <p:ext uri="{BB962C8B-B14F-4D97-AF65-F5344CB8AC3E}">
        <p14:creationId xmlns:p14="http://schemas.microsoft.com/office/powerpoint/2010/main" val="116482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811</Words>
  <Application>Microsoft Office PowerPoint</Application>
  <PresentationFormat>Widescreen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Walbaum Display</vt:lpstr>
      <vt:lpstr>Walbaum Display SemiBold</vt:lpstr>
      <vt:lpstr>Office Theme</vt:lpstr>
      <vt:lpstr>2023 KCAA AGM</vt:lpstr>
      <vt:lpstr>Apologies for absence</vt:lpstr>
      <vt:lpstr>Minutes</vt:lpstr>
      <vt:lpstr>Update from Executive committee</vt:lpstr>
      <vt:lpstr>Financial statement</vt:lpstr>
      <vt:lpstr>Financial statement</vt:lpstr>
      <vt:lpstr>Financial statement</vt:lpstr>
      <vt:lpstr>Financial statement</vt:lpstr>
      <vt:lpstr>Election of the President &amp; Officers of the Association</vt:lpstr>
      <vt:lpstr>Election of the Committee secretaries</vt:lpstr>
      <vt:lpstr>Coaching and Development</vt:lpstr>
      <vt:lpstr>Cross-Country</vt:lpstr>
      <vt:lpstr>Cross-Country</vt:lpstr>
      <vt:lpstr>Fell Running</vt:lpstr>
      <vt:lpstr>Medals and Trophies</vt:lpstr>
      <vt:lpstr>Officials</vt:lpstr>
      <vt:lpstr>Road Running</vt:lpstr>
      <vt:lpstr>Sportshall</vt:lpstr>
      <vt:lpstr>Team Selection and Mangement</vt:lpstr>
      <vt:lpstr>Track and Field</vt:lpstr>
      <vt:lpstr>Track and Field</vt:lpstr>
      <vt:lpstr>Walking</vt:lpstr>
      <vt:lpstr>Election to Executive</vt:lpstr>
      <vt:lpstr>AOB</vt:lpstr>
      <vt:lpstr>Next KCAA AGM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KCAA AGM</dc:title>
  <dc:creator>Sian Thomas</dc:creator>
  <cp:lastModifiedBy>David</cp:lastModifiedBy>
  <cp:revision>14</cp:revision>
  <dcterms:created xsi:type="dcterms:W3CDTF">2021-11-20T17:02:19Z</dcterms:created>
  <dcterms:modified xsi:type="dcterms:W3CDTF">2023-11-27T20:03:01Z</dcterms:modified>
</cp:coreProperties>
</file>